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0" r:id="rId9"/>
    <p:sldId id="258" r:id="rId10"/>
    <p:sldId id="259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B3"/>
    <a:srgbClr val="EB6608"/>
    <a:srgbClr val="FDE2CF"/>
    <a:srgbClr val="F0C2D6"/>
    <a:srgbClr val="D6C2D6"/>
    <a:srgbClr val="B10062"/>
    <a:srgbClr val="009EE2"/>
    <a:srgbClr val="4A4A49"/>
    <a:srgbClr val="E73088"/>
    <a:srgbClr val="5BC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460" y="-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72-44F9-8DEB-4D6651D51C71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72-44F9-8DEB-4D6651D51C71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872-44F9-8DEB-4D6651D51C71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872-44F9-8DEB-4D6651D51C71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72-44F9-8DEB-4D6651D51C7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72-44F9-8DEB-4D6651D51C7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72-44F9-8DEB-4D6651D51C7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872-44F9-8DEB-4D6651D51C7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72-44F9-8DEB-4D6651D51C71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872-44F9-8DEB-4D6651D51C71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872-44F9-8DEB-4D6651D51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14E4591A-538B-4043-856D-8D2E3FEA0D5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EB6608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123DE3FF-4979-4D58-9D44-FB923261F969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EA489E5-D0AA-4010-9E64-F1F55EBCDC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332436B3-8FB8-499D-9CB4-171E2F353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6675561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75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65900829-F3A0-40AE-B0BD-030A8F391BE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FFD2B3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D3F1AEEE-B5D8-4CE8-9E53-874C6112051B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C1B3F17-1BFC-49FE-A1FF-C451C36EAC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F201D404-B531-4890-9B52-2EB63C8BE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435939460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32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6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0E6096B1-4ED0-472A-920D-A30C4C6A4D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8C7C989-7D24-4641-A050-2AFDA710C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D2B3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D2B3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54ABABBB-0D42-4E76-A580-22104DDBD17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C3C96F1C-523D-4FB8-87E3-33205785B2F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31758" y="358392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1B8A93C5-2E6F-4F19-8CDD-1897F85C10E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338338" y="358392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06.01.2021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9117808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535252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EB6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fmvvse</a:t>
            </a:r>
            <a:endParaRPr lang="cs-CZ" sz="1600" dirty="0">
              <a:solidFill>
                <a:srgbClr val="EB6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B66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EB660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EB660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80F5611-98FF-4358-B231-AD3ABA7AD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102952"/>
            <a:ext cx="10477501" cy="219982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Etiam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dui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222717AC-3A8F-4428-BA8E-CFD3B4834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614408"/>
            <a:ext cx="10452101" cy="813654"/>
          </a:xfrm>
        </p:spPr>
        <p:txBody>
          <a:bodyPr/>
          <a:lstStyle/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.</a:t>
            </a:r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93C25AD6-08FA-44B0-838E-9CA306C35F7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Jméno a příjmení autora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E241A94A-953B-447C-AE37-835023CA9A4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Název katedry / oddělení</a:t>
            </a:r>
          </a:p>
        </p:txBody>
      </p:sp>
    </p:spTree>
    <p:extLst>
      <p:ext uri="{BB962C8B-B14F-4D97-AF65-F5344CB8AC3E}">
        <p14:creationId xmlns:p14="http://schemas.microsoft.com/office/powerpoint/2010/main" val="132144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nadpis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/>
          </a:bodyPr>
          <a:lstStyle/>
          <a:p>
            <a:r>
              <a:rPr lang="cs-CZ" dirty="0"/>
              <a:t>per </a:t>
            </a:r>
            <a:r>
              <a:rPr lang="cs-CZ" dirty="0" err="1"/>
              <a:t>inceptos</a:t>
            </a:r>
            <a:r>
              <a:rPr lang="cs-CZ" dirty="0"/>
              <a:t> </a:t>
            </a:r>
            <a:r>
              <a:rPr lang="cs-CZ" dirty="0" err="1"/>
              <a:t>hymenaeos</a:t>
            </a:r>
            <a:r>
              <a:rPr lang="cs-CZ" dirty="0"/>
              <a:t>.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</a:t>
            </a:r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Nam sed </a:t>
            </a:r>
            <a:r>
              <a:rPr lang="cs-CZ" dirty="0" err="1"/>
              <a:t>tellus</a:t>
            </a:r>
            <a:r>
              <a:rPr lang="cs-CZ" dirty="0"/>
              <a:t> id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elementum</a:t>
            </a:r>
            <a:r>
              <a:rPr lang="cs-CZ" dirty="0"/>
              <a:t> </a:t>
            </a:r>
            <a:r>
              <a:rPr lang="cs-CZ" dirty="0" err="1"/>
              <a:t>tincidunt</a:t>
            </a:r>
            <a:r>
              <a:rPr lang="cs-CZ" dirty="0"/>
              <a:t>. Sed </a:t>
            </a:r>
            <a:r>
              <a:rPr lang="cs-CZ" dirty="0" err="1"/>
              <a:t>ut</a:t>
            </a:r>
            <a:r>
              <a:rPr lang="cs-CZ" dirty="0"/>
              <a:t> </a:t>
            </a:r>
            <a:r>
              <a:rPr lang="cs-CZ" dirty="0" err="1"/>
              <a:t>perspiciatis</a:t>
            </a:r>
            <a:r>
              <a:rPr lang="cs-CZ" dirty="0"/>
              <a:t> </a:t>
            </a:r>
            <a:r>
              <a:rPr lang="cs-CZ" dirty="0" err="1"/>
              <a:t>unde</a:t>
            </a:r>
            <a:r>
              <a:rPr lang="cs-CZ" dirty="0"/>
              <a:t>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iste</a:t>
            </a:r>
            <a:r>
              <a:rPr lang="cs-CZ" dirty="0"/>
              <a:t> </a:t>
            </a:r>
            <a:r>
              <a:rPr lang="cs-CZ" dirty="0" err="1"/>
              <a:t>natus</a:t>
            </a:r>
            <a:r>
              <a:rPr lang="cs-CZ" dirty="0"/>
              <a:t> </a:t>
            </a:r>
            <a:r>
              <a:rPr lang="cs-CZ" dirty="0" err="1"/>
              <a:t>error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voluptatem</a:t>
            </a:r>
            <a:r>
              <a:rPr lang="cs-CZ" dirty="0"/>
              <a:t> </a:t>
            </a:r>
            <a:r>
              <a:rPr lang="cs-CZ" dirty="0" err="1"/>
              <a:t>accusantium</a:t>
            </a:r>
            <a:r>
              <a:rPr lang="cs-CZ" dirty="0"/>
              <a:t> </a:t>
            </a:r>
            <a:r>
              <a:rPr lang="cs-CZ" dirty="0" err="1"/>
              <a:t>doloremque</a:t>
            </a:r>
            <a:r>
              <a:rPr lang="cs-CZ" dirty="0"/>
              <a:t> </a:t>
            </a:r>
            <a:r>
              <a:rPr lang="cs-CZ" dirty="0" err="1"/>
              <a:t>laudantium</a:t>
            </a:r>
            <a:r>
              <a:rPr lang="cs-CZ" dirty="0"/>
              <a:t>, </a:t>
            </a:r>
            <a:r>
              <a:rPr lang="cs-CZ" dirty="0" err="1"/>
              <a:t>totam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aperiam</a:t>
            </a:r>
            <a:r>
              <a:rPr lang="cs-CZ" dirty="0"/>
              <a:t>, </a:t>
            </a:r>
            <a:r>
              <a:rPr lang="cs-CZ" dirty="0" err="1"/>
              <a:t>eaque</a:t>
            </a:r>
            <a:r>
              <a:rPr lang="cs-CZ" dirty="0"/>
              <a:t> </a:t>
            </a:r>
            <a:r>
              <a:rPr lang="cs-CZ" dirty="0" err="1"/>
              <a:t>ipsa</a:t>
            </a:r>
            <a:r>
              <a:rPr lang="cs-CZ" dirty="0"/>
              <a:t> </a:t>
            </a:r>
            <a:r>
              <a:rPr lang="cs-CZ" dirty="0" err="1"/>
              <a:t>quae</a:t>
            </a:r>
            <a:r>
              <a:rPr lang="cs-CZ" dirty="0"/>
              <a:t> ab </a:t>
            </a:r>
            <a:r>
              <a:rPr lang="cs-CZ" dirty="0" err="1"/>
              <a:t>illo</a:t>
            </a:r>
            <a:r>
              <a:rPr lang="cs-CZ" dirty="0"/>
              <a:t> </a:t>
            </a:r>
            <a:r>
              <a:rPr lang="cs-CZ" dirty="0" err="1"/>
              <a:t>inventore</a:t>
            </a:r>
            <a:r>
              <a:rPr lang="cs-CZ" dirty="0"/>
              <a:t> </a:t>
            </a:r>
            <a:r>
              <a:rPr lang="cs-CZ" dirty="0" err="1"/>
              <a:t>veritatis</a:t>
            </a:r>
            <a:r>
              <a:rPr lang="cs-CZ" dirty="0"/>
              <a:t> et quasi </a:t>
            </a:r>
            <a:r>
              <a:rPr lang="cs-CZ" dirty="0" err="1"/>
              <a:t>architecto</a:t>
            </a:r>
            <a:r>
              <a:rPr lang="cs-CZ" dirty="0"/>
              <a:t> </a:t>
            </a:r>
            <a:r>
              <a:rPr lang="cs-CZ" dirty="0" err="1"/>
              <a:t>beatae</a:t>
            </a:r>
            <a:r>
              <a:rPr lang="cs-CZ" dirty="0"/>
              <a:t> vitae </a:t>
            </a:r>
            <a:r>
              <a:rPr lang="cs-CZ" dirty="0" err="1"/>
              <a:t>dicta</a:t>
            </a:r>
            <a:r>
              <a:rPr lang="cs-CZ" dirty="0"/>
              <a:t>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explicabo</a:t>
            </a:r>
            <a:r>
              <a:rPr lang="cs-CZ" dirty="0"/>
              <a:t>. </a:t>
            </a:r>
          </a:p>
          <a:p>
            <a:r>
              <a:rPr lang="cs-CZ" dirty="0" err="1"/>
              <a:t>Morbi</a:t>
            </a:r>
            <a:r>
              <a:rPr lang="cs-CZ" dirty="0"/>
              <a:t> </a:t>
            </a:r>
            <a:r>
              <a:rPr lang="cs-CZ" dirty="0" err="1"/>
              <a:t>scelerisque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velit</a:t>
            </a:r>
            <a:r>
              <a:rPr lang="cs-CZ" dirty="0"/>
              <a:t>.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quis</a:t>
            </a:r>
            <a:r>
              <a:rPr lang="cs-CZ" dirty="0"/>
              <a:t> </a:t>
            </a:r>
            <a:r>
              <a:rPr lang="cs-CZ" dirty="0" err="1"/>
              <a:t>diam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</a:t>
            </a:r>
            <a:r>
              <a:rPr lang="cs-CZ" dirty="0" err="1"/>
              <a:t>wisi</a:t>
            </a:r>
            <a:r>
              <a:rPr lang="cs-CZ" dirty="0"/>
              <a:t>. </a:t>
            </a:r>
            <a:r>
              <a:rPr lang="cs-CZ" dirty="0" err="1"/>
              <a:t>Nullam</a:t>
            </a:r>
            <a:r>
              <a:rPr lang="cs-CZ" dirty="0"/>
              <a:t> </a:t>
            </a:r>
            <a:r>
              <a:rPr lang="cs-CZ" dirty="0" err="1"/>
              <a:t>feugiat</a:t>
            </a:r>
            <a:r>
              <a:rPr lang="cs-CZ" dirty="0"/>
              <a:t>, </a:t>
            </a:r>
            <a:r>
              <a:rPr lang="cs-CZ" dirty="0" err="1"/>
              <a:t>turpis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pulvinar</a:t>
            </a:r>
            <a:r>
              <a:rPr lang="cs-CZ" dirty="0"/>
              <a:t> </a:t>
            </a:r>
            <a:r>
              <a:rPr lang="cs-CZ" dirty="0" err="1"/>
              <a:t>vulputate</a:t>
            </a:r>
            <a:r>
              <a:rPr lang="cs-CZ" dirty="0"/>
              <a:t>, </a:t>
            </a:r>
            <a:r>
              <a:rPr lang="cs-CZ" dirty="0" err="1"/>
              <a:t>erat</a:t>
            </a:r>
            <a:r>
              <a:rPr lang="cs-CZ" dirty="0"/>
              <a:t> libero </a:t>
            </a:r>
            <a:r>
              <a:rPr lang="cs-CZ" dirty="0" err="1"/>
              <a:t>tristique</a:t>
            </a:r>
            <a:r>
              <a:rPr lang="cs-CZ" dirty="0"/>
              <a:t> </a:t>
            </a:r>
            <a:r>
              <a:rPr lang="cs-CZ" dirty="0" err="1"/>
              <a:t>tellus</a:t>
            </a:r>
            <a:r>
              <a:rPr lang="cs-CZ" dirty="0"/>
              <a:t>, </a:t>
            </a:r>
            <a:r>
              <a:rPr lang="cs-CZ" dirty="0" err="1"/>
              <a:t>nec</a:t>
            </a:r>
            <a:endParaRPr lang="cs-CZ" dirty="0"/>
          </a:p>
          <a:p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consectetuer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3">
            <a:extLst>
              <a:ext uri="{FF2B5EF4-FFF2-40B4-BE49-F238E27FC236}">
                <a16:creationId xmlns:a16="http://schemas.microsoft.com/office/drawing/2014/main" id="{B5FA384D-3770-41A3-80E0-933AFF246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90353"/>
            <a:ext cx="10515601" cy="1782150"/>
          </a:xfrm>
        </p:spPr>
        <p:txBody>
          <a:bodyPr/>
          <a:lstStyle/>
          <a:p>
            <a:r>
              <a:rPr lang="cs-CZ" dirty="0"/>
              <a:t>Mezititulek</a:t>
            </a:r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C311730B-FC8A-4ED2-9D9E-FE4FC9A4C9C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Zástupný text 6">
            <a:extLst>
              <a:ext uri="{FF2B5EF4-FFF2-40B4-BE49-F238E27FC236}">
                <a16:creationId xmlns:a16="http://schemas.microsoft.com/office/drawing/2014/main" id="{37AD70B2-60C6-4224-B7C2-FCC2C3480DF9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6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E035AA9-CD86-4DB8-AF00-8F3EAD5A5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7652D144-3F1A-4E83-A197-64E646B1F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1439103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4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42FA5EE-26A9-46D9-8024-8F9C5B3B5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Tabulka 5">
            <a:extLst>
              <a:ext uri="{FF2B5EF4-FFF2-40B4-BE49-F238E27FC236}">
                <a16:creationId xmlns:a16="http://schemas.microsoft.com/office/drawing/2014/main" id="{E6A714F5-31DA-4893-BA7D-F68895E8E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43378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EB6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D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02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4">
            <a:extLst>
              <a:ext uri="{FF2B5EF4-FFF2-40B4-BE49-F238E27FC236}">
                <a16:creationId xmlns:a16="http://schemas.microsoft.com/office/drawing/2014/main" id="{AF52B395-FCD6-44E6-A800-DD725B15875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Jméno a příjmení autora</a:t>
            </a:r>
          </a:p>
        </p:txBody>
      </p:sp>
      <p:sp>
        <p:nvSpPr>
          <p:cNvPr id="9" name="Zástupný text 5">
            <a:extLst>
              <a:ext uri="{FF2B5EF4-FFF2-40B4-BE49-F238E27FC236}">
                <a16:creationId xmlns:a16="http://schemas.microsoft.com/office/drawing/2014/main" id="{ECF76851-0135-4937-B757-1D3F1843DFF4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jmeno.prijmeni@vse.cz</a:t>
            </a:r>
          </a:p>
        </p:txBody>
      </p:sp>
      <p:sp>
        <p:nvSpPr>
          <p:cNvPr id="10" name="Nadpis 2">
            <a:extLst>
              <a:ext uri="{FF2B5EF4-FFF2-40B4-BE49-F238E27FC236}">
                <a16:creationId xmlns:a16="http://schemas.microsoft.com/office/drawing/2014/main" id="{6FBD7FEB-6B47-4CCB-B298-117EC1283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849284"/>
            <a:ext cx="10515601" cy="11065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8338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C3980C4C-AAA9-474B-B7A8-C2B33175A50A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A025681B-C00F-40E8-A6D5-6538CDFE4083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V_CZ_16_9.potx" id="{EDDB57AE-F058-4059-94FE-750F7AFFF476}" vid="{E4044AD8-50B0-4375-8128-D89F7D8FE1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D56F08B6F15A4EB78EF740F1D1767E" ma:contentTypeVersion="14" ma:contentTypeDescription="Vytvoří nový dokument" ma:contentTypeScope="" ma:versionID="799cb7169c36940071735c5d4b0acb96">
  <xsd:schema xmlns:xsd="http://www.w3.org/2001/XMLSchema" xmlns:xs="http://www.w3.org/2001/XMLSchema" xmlns:p="http://schemas.microsoft.com/office/2006/metadata/properties" xmlns:ns2="0c3a5075-cdc1-40f7-972e-027a2a965ad5" xmlns:ns3="1913b441-adb4-4346-a0bb-c1cf0a736d8a" targetNamespace="http://schemas.microsoft.com/office/2006/metadata/properties" ma:root="true" ma:fieldsID="177bc4bfc82e2c84751066b03c086227" ns2:_="" ns3:_="">
    <xsd:import namespace="0c3a5075-cdc1-40f7-972e-027a2a965ad5"/>
    <xsd:import namespace="1913b441-adb4-4346-a0bb-c1cf0a736d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a5075-cdc1-40f7-972e-027a2a965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3b441-adb4-4346-a0bb-c1cf0a736d8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 obsahu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066225-E6E0-4352-B32D-FC8FF2FAB892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0c3a5075-cdc1-40f7-972e-027a2a965ad5"/>
    <ds:schemaRef ds:uri="http://schemas.microsoft.com/office/2006/documentManagement/types"/>
    <ds:schemaRef ds:uri="http://schemas.microsoft.com/office/infopath/2007/PartnerControls"/>
    <ds:schemaRef ds:uri="1913b441-adb4-4346-a0bb-c1cf0a736d8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54AFBA-9476-449B-8ECE-B969ADF80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3D7A0C-F70B-4B8F-A6B8-B7ACA35E66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a5075-cdc1-40f7-972e-027a2a965ad5"/>
    <ds:schemaRef ds:uri="1913b441-adb4-4346-a0bb-c1cf0a736d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FMV_CZ_16_9</Template>
  <TotalTime>0</TotalTime>
  <Words>175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Úvodní snímek</vt:lpstr>
      <vt:lpstr>Mezititulek / Závěr</vt:lpstr>
      <vt:lpstr>Běžné stránky</vt:lpstr>
      <vt:lpstr>Lorem ipsum dolor sit amet, consectetuer adipiscing elit. Etiam commodo dui eget wisi.</vt:lpstr>
      <vt:lpstr>Nový nadpis</vt:lpstr>
      <vt:lpstr>Mezititulek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Pavel Hnát</dc:creator>
  <cp:lastModifiedBy>Pavel Hnát</cp:lastModifiedBy>
  <cp:revision>1</cp:revision>
  <dcterms:created xsi:type="dcterms:W3CDTF">2021-01-05T23:06:50Z</dcterms:created>
  <dcterms:modified xsi:type="dcterms:W3CDTF">2021-01-05T23:07:04Z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0x010100B2D56F08B6F15A4EB78EF740F1D1767E</vt:lpwstr>
  </property>
</Properties>
</file>